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332" r:id="rId2"/>
  </p:sldIdLst>
  <p:sldSz cx="21602700" cy="15122525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347788" indent="-1014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695575" indent="-2030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4046538" indent="-3046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5394325" indent="-4062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35C4"/>
    <a:srgbClr val="D73717"/>
    <a:srgbClr val="052385"/>
    <a:srgbClr val="FF0000"/>
    <a:srgbClr val="94C63F"/>
    <a:srgbClr val="EA5A3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7" autoAdjust="0"/>
    <p:restoredTop sz="96980" autoAdjust="0"/>
  </p:normalViewPr>
  <p:slideViewPr>
    <p:cSldViewPr>
      <p:cViewPr varScale="1">
        <p:scale>
          <a:sx n="30" d="100"/>
          <a:sy n="30" d="100"/>
        </p:scale>
        <p:origin x="-1205" y="-77"/>
      </p:cViewPr>
      <p:guideLst>
        <p:guide orient="horz" pos="4763"/>
        <p:guide pos="6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66" y="-9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l" defTabSz="9179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defTabSz="9179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l" defTabSz="9179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defTabSz="9179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3141B9-DEB5-465C-A3AB-0F86E0CF39B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l" defTabSz="9179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defTabSz="9179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39775"/>
            <a:ext cx="52911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l" defTabSz="9179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defTabSz="9179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F64210-3881-4439-9398-45465C2D087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1347788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2695575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4046538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5394325" algn="l" rtl="0" eaLnBrk="0" fontAlgn="base" hangingPunct="0">
      <a:spcBef>
        <a:spcPct val="3000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6744672" algn="l" defTabSz="269786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093606" algn="l" defTabSz="269786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442540" algn="l" defTabSz="269786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791474" algn="l" defTabSz="269786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EB7DF03C-F4DD-4B78-A913-754F573A423B}" type="slidenum">
              <a:rPr lang="fr-FR" smtClean="0">
                <a:cs typeface="Arial" charset="0"/>
              </a:rPr>
              <a:pPr defTabSz="917575"/>
              <a:t>1</a:t>
            </a:fld>
            <a:endParaRPr lang="fr-FR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2475" y="738188"/>
            <a:ext cx="5294313" cy="37052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50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204" y="4697787"/>
            <a:ext cx="18362295" cy="324154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405" y="8569431"/>
            <a:ext cx="15121890" cy="3864645"/>
          </a:xfrm>
        </p:spPr>
        <p:txBody>
          <a:bodyPr/>
          <a:lstStyle>
            <a:lvl1pPr marL="0" indent="0" algn="ctr">
              <a:buNone/>
              <a:defRPr/>
            </a:lvl1pPr>
            <a:lvl2pPr marL="1348934" indent="0" algn="ctr">
              <a:buNone/>
              <a:defRPr/>
            </a:lvl2pPr>
            <a:lvl3pPr marL="2697869" indent="0" algn="ctr">
              <a:buNone/>
              <a:defRPr/>
            </a:lvl3pPr>
            <a:lvl4pPr marL="4046803" indent="0" algn="ctr">
              <a:buNone/>
              <a:defRPr/>
            </a:lvl4pPr>
            <a:lvl5pPr marL="5395737" indent="0" algn="ctr">
              <a:buNone/>
              <a:defRPr/>
            </a:lvl5pPr>
            <a:lvl6pPr marL="6744672" indent="0" algn="ctr">
              <a:buNone/>
              <a:defRPr/>
            </a:lvl6pPr>
            <a:lvl7pPr marL="8093606" indent="0" algn="ctr">
              <a:buNone/>
              <a:defRPr/>
            </a:lvl7pPr>
            <a:lvl8pPr marL="9442540" indent="0" algn="ctr">
              <a:buNone/>
              <a:defRPr/>
            </a:lvl8pPr>
            <a:lvl9pPr marL="10791474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1958" y="605604"/>
            <a:ext cx="4860608" cy="1290315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136" y="605604"/>
            <a:ext cx="14221778" cy="1290315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80135" y="605604"/>
            <a:ext cx="19442430" cy="1290315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465" y="9717624"/>
            <a:ext cx="18362295" cy="3003501"/>
          </a:xfrm>
        </p:spPr>
        <p:txBody>
          <a:bodyPr anchor="t"/>
          <a:lstStyle>
            <a:lvl1pPr algn="l">
              <a:defRPr sz="118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6465" y="6409574"/>
            <a:ext cx="18362295" cy="3308051"/>
          </a:xfrm>
        </p:spPr>
        <p:txBody>
          <a:bodyPr anchor="b"/>
          <a:lstStyle>
            <a:lvl1pPr marL="0" indent="0">
              <a:buNone/>
              <a:defRPr sz="5900"/>
            </a:lvl1pPr>
            <a:lvl2pPr marL="1348934" indent="0">
              <a:buNone/>
              <a:defRPr sz="5300"/>
            </a:lvl2pPr>
            <a:lvl3pPr marL="2697869" indent="0">
              <a:buNone/>
              <a:defRPr sz="4700"/>
            </a:lvl3pPr>
            <a:lvl4pPr marL="4046803" indent="0">
              <a:buNone/>
              <a:defRPr sz="4200"/>
            </a:lvl4pPr>
            <a:lvl5pPr marL="5395737" indent="0">
              <a:buNone/>
              <a:defRPr sz="4200"/>
            </a:lvl5pPr>
            <a:lvl6pPr marL="6744672" indent="0">
              <a:buNone/>
              <a:defRPr sz="4200"/>
            </a:lvl6pPr>
            <a:lvl7pPr marL="8093606" indent="0">
              <a:buNone/>
              <a:defRPr sz="4200"/>
            </a:lvl7pPr>
            <a:lvl8pPr marL="9442540" indent="0">
              <a:buNone/>
              <a:defRPr sz="4200"/>
            </a:lvl8pPr>
            <a:lvl9pPr marL="10791474" indent="0">
              <a:buNone/>
              <a:defRPr sz="4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135" y="3528591"/>
            <a:ext cx="9541193" cy="9980168"/>
          </a:xfrm>
        </p:spPr>
        <p:txBody>
          <a:bodyPr/>
          <a:lstStyle>
            <a:lvl1pPr>
              <a:defRPr sz="8200"/>
            </a:lvl1pPr>
            <a:lvl2pPr>
              <a:defRPr sz="71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81372" y="3528591"/>
            <a:ext cx="9541193" cy="9980168"/>
          </a:xfrm>
        </p:spPr>
        <p:txBody>
          <a:bodyPr/>
          <a:lstStyle>
            <a:lvl1pPr>
              <a:defRPr sz="8200"/>
            </a:lvl1pPr>
            <a:lvl2pPr>
              <a:defRPr sz="71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135" y="3385066"/>
            <a:ext cx="9544944" cy="1410734"/>
          </a:xfrm>
        </p:spPr>
        <p:txBody>
          <a:bodyPr anchor="b"/>
          <a:lstStyle>
            <a:lvl1pPr marL="0" indent="0">
              <a:buNone/>
              <a:defRPr sz="7100" b="1"/>
            </a:lvl1pPr>
            <a:lvl2pPr marL="1348934" indent="0">
              <a:buNone/>
              <a:defRPr sz="5900" b="1"/>
            </a:lvl2pPr>
            <a:lvl3pPr marL="2697869" indent="0">
              <a:buNone/>
              <a:defRPr sz="5300" b="1"/>
            </a:lvl3pPr>
            <a:lvl4pPr marL="4046803" indent="0">
              <a:buNone/>
              <a:defRPr sz="4700" b="1"/>
            </a:lvl4pPr>
            <a:lvl5pPr marL="5395737" indent="0">
              <a:buNone/>
              <a:defRPr sz="4700" b="1"/>
            </a:lvl5pPr>
            <a:lvl6pPr marL="6744672" indent="0">
              <a:buNone/>
              <a:defRPr sz="4700" b="1"/>
            </a:lvl6pPr>
            <a:lvl7pPr marL="8093606" indent="0">
              <a:buNone/>
              <a:defRPr sz="4700" b="1"/>
            </a:lvl7pPr>
            <a:lvl8pPr marL="9442540" indent="0">
              <a:buNone/>
              <a:defRPr sz="4700" b="1"/>
            </a:lvl8pPr>
            <a:lvl9pPr marL="10791474" indent="0">
              <a:buNone/>
              <a:defRPr sz="4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80135" y="4795801"/>
            <a:ext cx="9544944" cy="8712956"/>
          </a:xfrm>
        </p:spPr>
        <p:txBody>
          <a:bodyPr/>
          <a:lstStyle>
            <a:lvl1pPr>
              <a:defRPr sz="7100"/>
            </a:lvl1pPr>
            <a:lvl2pPr>
              <a:defRPr sz="5900"/>
            </a:lvl2pPr>
            <a:lvl3pPr>
              <a:defRPr sz="53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973875" y="3385066"/>
            <a:ext cx="9548693" cy="1410734"/>
          </a:xfrm>
        </p:spPr>
        <p:txBody>
          <a:bodyPr anchor="b"/>
          <a:lstStyle>
            <a:lvl1pPr marL="0" indent="0">
              <a:buNone/>
              <a:defRPr sz="7100" b="1"/>
            </a:lvl1pPr>
            <a:lvl2pPr marL="1348934" indent="0">
              <a:buNone/>
              <a:defRPr sz="5900" b="1"/>
            </a:lvl2pPr>
            <a:lvl3pPr marL="2697869" indent="0">
              <a:buNone/>
              <a:defRPr sz="5300" b="1"/>
            </a:lvl3pPr>
            <a:lvl4pPr marL="4046803" indent="0">
              <a:buNone/>
              <a:defRPr sz="4700" b="1"/>
            </a:lvl4pPr>
            <a:lvl5pPr marL="5395737" indent="0">
              <a:buNone/>
              <a:defRPr sz="4700" b="1"/>
            </a:lvl5pPr>
            <a:lvl6pPr marL="6744672" indent="0">
              <a:buNone/>
              <a:defRPr sz="4700" b="1"/>
            </a:lvl6pPr>
            <a:lvl7pPr marL="8093606" indent="0">
              <a:buNone/>
              <a:defRPr sz="4700" b="1"/>
            </a:lvl7pPr>
            <a:lvl8pPr marL="9442540" indent="0">
              <a:buNone/>
              <a:defRPr sz="4700" b="1"/>
            </a:lvl8pPr>
            <a:lvl9pPr marL="10791474" indent="0">
              <a:buNone/>
              <a:defRPr sz="4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973875" y="4795801"/>
            <a:ext cx="9548693" cy="8712956"/>
          </a:xfrm>
        </p:spPr>
        <p:txBody>
          <a:bodyPr/>
          <a:lstStyle>
            <a:lvl1pPr>
              <a:defRPr sz="7100"/>
            </a:lvl1pPr>
            <a:lvl2pPr>
              <a:defRPr sz="5900"/>
            </a:lvl2pPr>
            <a:lvl3pPr>
              <a:defRPr sz="53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136" y="602100"/>
            <a:ext cx="7107140" cy="2562428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6056" y="602102"/>
            <a:ext cx="12076510" cy="12906656"/>
          </a:xfrm>
        </p:spPr>
        <p:txBody>
          <a:bodyPr/>
          <a:lstStyle>
            <a:lvl1pPr>
              <a:defRPr sz="9500"/>
            </a:lvl1pPr>
            <a:lvl2pPr>
              <a:defRPr sz="8200"/>
            </a:lvl2pPr>
            <a:lvl3pPr>
              <a:defRPr sz="71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0136" y="3164530"/>
            <a:ext cx="7107140" cy="10344229"/>
          </a:xfrm>
        </p:spPr>
        <p:txBody>
          <a:bodyPr/>
          <a:lstStyle>
            <a:lvl1pPr marL="0" indent="0">
              <a:buNone/>
              <a:defRPr sz="4200"/>
            </a:lvl1pPr>
            <a:lvl2pPr marL="1348934" indent="0">
              <a:buNone/>
              <a:defRPr sz="3600"/>
            </a:lvl2pPr>
            <a:lvl3pPr marL="2697869" indent="0">
              <a:buNone/>
              <a:defRPr sz="3000"/>
            </a:lvl3pPr>
            <a:lvl4pPr marL="4046803" indent="0">
              <a:buNone/>
              <a:defRPr sz="2600"/>
            </a:lvl4pPr>
            <a:lvl5pPr marL="5395737" indent="0">
              <a:buNone/>
              <a:defRPr sz="2600"/>
            </a:lvl5pPr>
            <a:lvl6pPr marL="6744672" indent="0">
              <a:buNone/>
              <a:defRPr sz="2600"/>
            </a:lvl6pPr>
            <a:lvl7pPr marL="8093606" indent="0">
              <a:buNone/>
              <a:defRPr sz="2600"/>
            </a:lvl7pPr>
            <a:lvl8pPr marL="9442540" indent="0">
              <a:buNone/>
              <a:defRPr sz="2600"/>
            </a:lvl8pPr>
            <a:lvl9pPr marL="10791474" indent="0">
              <a:buNone/>
              <a:defRPr sz="2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4280" y="10585769"/>
            <a:ext cx="12961620" cy="1249710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34280" y="1351225"/>
            <a:ext cx="12961620" cy="9073515"/>
          </a:xfrm>
        </p:spPr>
        <p:txBody>
          <a:bodyPr/>
          <a:lstStyle>
            <a:lvl1pPr marL="0" indent="0">
              <a:buNone/>
              <a:defRPr sz="9500"/>
            </a:lvl1pPr>
            <a:lvl2pPr marL="1348934" indent="0">
              <a:buNone/>
              <a:defRPr sz="8200"/>
            </a:lvl2pPr>
            <a:lvl3pPr marL="2697869" indent="0">
              <a:buNone/>
              <a:defRPr sz="7100"/>
            </a:lvl3pPr>
            <a:lvl4pPr marL="4046803" indent="0">
              <a:buNone/>
              <a:defRPr sz="5900"/>
            </a:lvl4pPr>
            <a:lvl5pPr marL="5395737" indent="0">
              <a:buNone/>
              <a:defRPr sz="5900"/>
            </a:lvl5pPr>
            <a:lvl6pPr marL="6744672" indent="0">
              <a:buNone/>
              <a:defRPr sz="5900"/>
            </a:lvl6pPr>
            <a:lvl7pPr marL="8093606" indent="0">
              <a:buNone/>
              <a:defRPr sz="5900"/>
            </a:lvl7pPr>
            <a:lvl8pPr marL="9442540" indent="0">
              <a:buNone/>
              <a:defRPr sz="5900"/>
            </a:lvl8pPr>
            <a:lvl9pPr marL="10791474" indent="0">
              <a:buNone/>
              <a:defRPr sz="59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34280" y="11835479"/>
            <a:ext cx="12961620" cy="1774795"/>
          </a:xfrm>
        </p:spPr>
        <p:txBody>
          <a:bodyPr/>
          <a:lstStyle>
            <a:lvl1pPr marL="0" indent="0">
              <a:buNone/>
              <a:defRPr sz="4200"/>
            </a:lvl1pPr>
            <a:lvl2pPr marL="1348934" indent="0">
              <a:buNone/>
              <a:defRPr sz="3600"/>
            </a:lvl2pPr>
            <a:lvl3pPr marL="2697869" indent="0">
              <a:buNone/>
              <a:defRPr sz="3000"/>
            </a:lvl3pPr>
            <a:lvl4pPr marL="4046803" indent="0">
              <a:buNone/>
              <a:defRPr sz="2600"/>
            </a:lvl4pPr>
            <a:lvl5pPr marL="5395737" indent="0">
              <a:buNone/>
              <a:defRPr sz="2600"/>
            </a:lvl5pPr>
            <a:lvl6pPr marL="6744672" indent="0">
              <a:buNone/>
              <a:defRPr sz="2600"/>
            </a:lvl6pPr>
            <a:lvl7pPr marL="8093606" indent="0">
              <a:buNone/>
              <a:defRPr sz="2600"/>
            </a:lvl7pPr>
            <a:lvl8pPr marL="9442540" indent="0">
              <a:buNone/>
              <a:defRPr sz="2600"/>
            </a:lvl8pPr>
            <a:lvl9pPr marL="10791474" indent="0">
              <a:buNone/>
              <a:defRPr sz="2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606425"/>
            <a:ext cx="194437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9787" tIns="134893" rIns="269787" bIns="1348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3529013"/>
            <a:ext cx="19443700" cy="99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9787" tIns="134893" rIns="269787" bIns="134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charset="0"/>
        </a:defRPr>
      </a:lvl5pPr>
      <a:lvl6pPr marL="1348934" algn="ctr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charset="0"/>
        </a:defRPr>
      </a:lvl6pPr>
      <a:lvl7pPr marL="2697869" algn="ctr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charset="0"/>
        </a:defRPr>
      </a:lvl7pPr>
      <a:lvl8pPr marL="4046803" algn="ctr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charset="0"/>
        </a:defRPr>
      </a:lvl8pPr>
      <a:lvl9pPr marL="5395737" algn="ctr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charset="0"/>
        </a:defRPr>
      </a:lvl9pPr>
    </p:titleStyle>
    <p:bodyStyle>
      <a:lvl1pPr marL="1009650" indent="-1009650" algn="l" rtl="0" eaLnBrk="0" fontAlgn="base" hangingPunct="0">
        <a:spcBef>
          <a:spcPct val="20000"/>
        </a:spcBef>
        <a:spcAft>
          <a:spcPct val="0"/>
        </a:spcAft>
        <a:buChar char="•"/>
        <a:defRPr sz="9500">
          <a:solidFill>
            <a:schemeClr val="tx1"/>
          </a:solidFill>
          <a:latin typeface="+mn-lt"/>
          <a:ea typeface="+mn-ea"/>
          <a:cs typeface="+mn-cs"/>
        </a:defRPr>
      </a:lvl1pPr>
      <a:lvl2pPr marL="2190750" indent="-842963" algn="l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2pPr>
      <a:lvl3pPr marL="3371850" indent="-673100" algn="l" rtl="0" eaLnBrk="0" fontAlgn="base" hangingPunct="0">
        <a:spcBef>
          <a:spcPct val="20000"/>
        </a:spcBef>
        <a:spcAft>
          <a:spcPct val="0"/>
        </a:spcAft>
        <a:buChar char="•"/>
        <a:defRPr sz="7100">
          <a:solidFill>
            <a:schemeClr val="tx1"/>
          </a:solidFill>
          <a:latin typeface="+mn-lt"/>
        </a:defRPr>
      </a:lvl3pPr>
      <a:lvl4pPr marL="4719638" indent="-673100" algn="l" rtl="0" eaLnBrk="0" fontAlgn="base" hangingPunct="0">
        <a:spcBef>
          <a:spcPct val="20000"/>
        </a:spcBef>
        <a:spcAft>
          <a:spcPct val="0"/>
        </a:spcAft>
        <a:buChar char="–"/>
        <a:defRPr sz="5900">
          <a:solidFill>
            <a:schemeClr val="tx1"/>
          </a:solidFill>
          <a:latin typeface="+mn-lt"/>
        </a:defRPr>
      </a:lvl4pPr>
      <a:lvl5pPr marL="6069013" indent="-673100" algn="l" rtl="0" eaLnBrk="0" fontAlgn="base" hangingPunct="0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5pPr>
      <a:lvl6pPr marL="7419139" indent="-674467" algn="l" rtl="0" fontAlgn="base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6pPr>
      <a:lvl7pPr marL="8768073" indent="-674467" algn="l" rtl="0" fontAlgn="base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7pPr>
      <a:lvl8pPr marL="10117007" indent="-674467" algn="l" rtl="0" fontAlgn="base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8pPr>
      <a:lvl9pPr marL="11465942" indent="-674467" algn="l" rtl="0" fontAlgn="base">
        <a:spcBef>
          <a:spcPct val="20000"/>
        </a:spcBef>
        <a:spcAft>
          <a:spcPct val="0"/>
        </a:spcAft>
        <a:buChar char="»"/>
        <a:defRPr sz="5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348934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697869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4046803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395737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44672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8093606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442540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1474" algn="l" defTabSz="269786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4650" y="739775"/>
            <a:ext cx="1076801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2960161">
              <a:lnSpc>
                <a:spcPts val="11507"/>
              </a:lnSpc>
              <a:tabLst>
                <a:tab pos="13236418" algn="r"/>
              </a:tabLst>
              <a:defRPr/>
            </a:pPr>
            <a:r>
              <a:rPr lang="fr-FR" sz="6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utch766 BT" pitchFamily="18" charset="0"/>
                <a:cs typeface="+mn-cs"/>
              </a:rPr>
              <a:t>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96950" y="149225"/>
            <a:ext cx="11625263" cy="1147763"/>
          </a:xfrm>
          <a:prstGeom prst="rect">
            <a:avLst/>
          </a:prstGeom>
          <a:noFill/>
        </p:spPr>
        <p:txBody>
          <a:bodyPr lIns="269787" tIns="134893" rIns="269787" bIns="134893">
            <a:spAutoFit/>
          </a:bodyPr>
          <a:lstStyle/>
          <a:p>
            <a:pPr algn="ctr" defTabSz="2959100">
              <a:lnSpc>
                <a:spcPct val="90000"/>
              </a:lnSpc>
              <a:tabLst>
                <a:tab pos="13234988" algn="r"/>
              </a:tabLst>
            </a:pPr>
            <a:r>
              <a:rPr lang="fr-FR" sz="6400" b="1">
                <a:solidFill>
                  <a:srgbClr val="D737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metr231 BT"/>
              </a:rPr>
              <a:t>GRADE 80 AND GRADE 100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343025" y="1703388"/>
            <a:ext cx="16479838" cy="949325"/>
          </a:xfrm>
          <a:prstGeom prst="rect">
            <a:avLst/>
          </a:prstGeom>
          <a:noFill/>
        </p:spPr>
        <p:txBody>
          <a:bodyPr lIns="269787" tIns="134893" rIns="269787" bIns="134893">
            <a:spAutoFit/>
          </a:bodyPr>
          <a:lstStyle/>
          <a:p>
            <a:pPr algn="ctr">
              <a:defRPr/>
            </a:pPr>
            <a:r>
              <a:rPr lang="en-GB" sz="4400" b="1" kern="0" dirty="0">
                <a:solidFill>
                  <a:srgbClr val="052385"/>
                </a:solidFill>
                <a:latin typeface="Geometr415 Lt BT"/>
                <a:cs typeface="+mn-cs"/>
              </a:rPr>
              <a:t>Working Load Limits (WLL) in tons</a:t>
            </a:r>
            <a:endParaRPr lang="fr-FR" sz="4400" b="1" dirty="0">
              <a:cs typeface="+mn-cs"/>
            </a:endParaRPr>
          </a:p>
        </p:txBody>
      </p:sp>
      <p:sp>
        <p:nvSpPr>
          <p:cNvPr id="16389" name="Ellipse 6"/>
          <p:cNvSpPr>
            <a:spLocks noChangeArrowheads="1"/>
          </p:cNvSpPr>
          <p:nvPr/>
        </p:nvSpPr>
        <p:spPr bwMode="auto">
          <a:xfrm>
            <a:off x="1350963" y="4410075"/>
            <a:ext cx="504825" cy="31591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269787" tIns="134893" rIns="269787" bIns="134893"/>
          <a:lstStyle/>
          <a:p>
            <a:pPr algn="ctr"/>
            <a:endParaRPr lang="es-ES"/>
          </a:p>
        </p:txBody>
      </p:sp>
      <p:sp>
        <p:nvSpPr>
          <p:cNvPr id="16390" name="Ellipse 10"/>
          <p:cNvSpPr>
            <a:spLocks noChangeArrowheads="1"/>
          </p:cNvSpPr>
          <p:nvPr/>
        </p:nvSpPr>
        <p:spPr bwMode="auto">
          <a:xfrm>
            <a:off x="2532063" y="4410075"/>
            <a:ext cx="2160587" cy="24892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269787" tIns="134893" rIns="269787" bIns="134893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22" y="9261559"/>
            <a:ext cx="2430065" cy="415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77389" y="8911496"/>
            <a:ext cx="2457000" cy="3438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64"/>
          <a:stretch>
            <a:fillRect/>
          </a:stretch>
        </p:blipFill>
        <p:spPr bwMode="auto">
          <a:xfrm>
            <a:off x="1014413" y="4703763"/>
            <a:ext cx="23209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03"/>
          <a:stretch>
            <a:fillRect/>
          </a:stretch>
        </p:blipFill>
        <p:spPr bwMode="auto">
          <a:xfrm>
            <a:off x="-128588" y="4560888"/>
            <a:ext cx="2249488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entagone 17"/>
          <p:cNvSpPr/>
          <p:nvPr/>
        </p:nvSpPr>
        <p:spPr bwMode="auto">
          <a:xfrm rot="5400000">
            <a:off x="644525" y="3879850"/>
            <a:ext cx="650875" cy="91122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6614" tIns="33307" rIns="66614" bIns="33307"/>
          <a:lstStyle/>
          <a:p>
            <a:pPr algn="ctr" defTabSz="666140">
              <a:defRPr/>
            </a:pP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19" name="Pentagone 18"/>
          <p:cNvSpPr/>
          <p:nvPr/>
        </p:nvSpPr>
        <p:spPr bwMode="auto">
          <a:xfrm rot="5400000">
            <a:off x="1822450" y="3879850"/>
            <a:ext cx="650875" cy="91122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6614" tIns="33307" rIns="66614" bIns="33307"/>
          <a:lstStyle/>
          <a:p>
            <a:pPr algn="ctr" defTabSz="666140">
              <a:defRPr/>
            </a:pP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16398" name="ZoneTexte 19"/>
          <p:cNvSpPr txBox="1">
            <a:spLocks noChangeArrowheads="1"/>
          </p:cNvSpPr>
          <p:nvPr/>
        </p:nvSpPr>
        <p:spPr bwMode="auto">
          <a:xfrm>
            <a:off x="568325" y="4010025"/>
            <a:ext cx="857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14" tIns="33307" rIns="66614" bIns="33307">
            <a:spAutoFit/>
          </a:bodyPr>
          <a:lstStyle/>
          <a:p>
            <a:pPr algn="ctr"/>
            <a:r>
              <a:rPr lang="fr-FR" sz="1500" b="1">
                <a:latin typeface="Geometr231 BT"/>
              </a:rPr>
              <a:t>GRADE 80</a:t>
            </a:r>
          </a:p>
        </p:txBody>
      </p:sp>
      <p:sp>
        <p:nvSpPr>
          <p:cNvPr id="16399" name="ZoneTexte 20"/>
          <p:cNvSpPr txBox="1">
            <a:spLocks noChangeArrowheads="1"/>
          </p:cNvSpPr>
          <p:nvPr/>
        </p:nvSpPr>
        <p:spPr bwMode="auto">
          <a:xfrm>
            <a:off x="1639888" y="4010025"/>
            <a:ext cx="9636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14" tIns="33307" rIns="66614" bIns="33307">
            <a:spAutoFit/>
          </a:bodyPr>
          <a:lstStyle/>
          <a:p>
            <a:pPr algn="ctr"/>
            <a:r>
              <a:rPr lang="fr-FR" sz="1500" b="1">
                <a:solidFill>
                  <a:srgbClr val="0835C4"/>
                </a:solidFill>
                <a:latin typeface="Geometr231 BT"/>
              </a:rPr>
              <a:t>GRADE 100</a:t>
            </a:r>
          </a:p>
        </p:txBody>
      </p:sp>
      <p:pic>
        <p:nvPicPr>
          <p:cNvPr id="16400" name="Picture 3" descr="C:\Documents and Settings\COMMERCIAL\Local Settings\Temporary Internet Files\Content.IE5\VIGFJTW1\MCj0278860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80000">
            <a:off x="6499225" y="13993813"/>
            <a:ext cx="4826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 descr="magnaflu 9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677390" y="6261036"/>
            <a:ext cx="2484000" cy="1589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2" name="Image 40" descr="ADA Grade100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27825" y="3209925"/>
            <a:ext cx="118268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Tableau 48"/>
          <p:cNvGraphicFramePr>
            <a:graphicFrameLocks noGrp="1"/>
          </p:cNvGraphicFramePr>
          <p:nvPr/>
        </p:nvGraphicFramePr>
        <p:xfrm>
          <a:off x="18730913" y="14276388"/>
          <a:ext cx="2286000" cy="222250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metr415 Lt BT"/>
                        </a:rPr>
                        <a:t>www.forge-france.com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/>
        </p:nvGraphicFramePr>
        <p:xfrm>
          <a:off x="3228975" y="2560638"/>
          <a:ext cx="15073313" cy="10644187"/>
        </p:xfrm>
        <a:graphic>
          <a:graphicData uri="http://schemas.openxmlformats.org/drawingml/2006/table">
            <a:tbl>
              <a:tblPr/>
              <a:tblGrid>
                <a:gridCol w="878857"/>
                <a:gridCol w="1011709"/>
                <a:gridCol w="1624864"/>
                <a:gridCol w="844793"/>
                <a:gridCol w="844793"/>
                <a:gridCol w="844793"/>
                <a:gridCol w="844793"/>
                <a:gridCol w="1485201"/>
                <a:gridCol w="844793"/>
                <a:gridCol w="844793"/>
                <a:gridCol w="844793"/>
                <a:gridCol w="844793"/>
                <a:gridCol w="1624864"/>
                <a:gridCol w="844793"/>
                <a:gridCol w="844793"/>
              </a:tblGrid>
              <a:tr h="158987">
                <a:tc rowSpan="15" grid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CHAIN SLINGS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9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LEG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LEGS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and 4 LEGS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ENDLESS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BASKET SLING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CHOKE</a:t>
                      </a:r>
                      <a:r>
                        <a:rPr lang="fr-FR" sz="1400" b="1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SLING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5722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(2 legs)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DOUBLE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(4 legs)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DOUBLE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57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ANGLE </a:t>
                      </a:r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β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0-45°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45-60°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0-45°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45-60°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0-45°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45-60°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0-45°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45-60°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0-45°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45-60°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COEFFICIENT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Ø CHAIN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Ø6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1,57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Ø7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Ø8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Ø10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3,47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3,47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8,27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Ø13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Ø16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Ø18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/>
                        </a:rPr>
                        <a:t>Ø19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15.68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23.52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17.92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12.32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8.96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19.04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13.44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8.96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12.32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8.96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pPr algn="ctr" fontAlgn="ctr"/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08" marR="7708" marT="77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Ø20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26,25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21,25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32,81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17,19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Ø22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26,25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39,38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28,13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20,63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31,88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20,63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Ø26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29,68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44,52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33,92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23,32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16,96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25,44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16,96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23,32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16,96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100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55,65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39,75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45,05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08" marR="7708" marT="77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7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Ø32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44,1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66,15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47,25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50,4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34,65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53,55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37,8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34,65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25,2</a:t>
                      </a:r>
                    </a:p>
                  </a:txBody>
                  <a:tcPr marL="7708" marR="7708" marT="7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353" name="Image 22" descr="1 brin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9225" y="2632075"/>
            <a:ext cx="14478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54" name="Image 23" descr="2 brin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2288" y="2703513"/>
            <a:ext cx="14636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55" name="Image 24" descr="3 et 4 brins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3913" y="2632075"/>
            <a:ext cx="17145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56" name="Image 25" descr="noeud coulant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8413" y="2703513"/>
            <a:ext cx="142875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57" name="Image 26" descr="2 brin berçeau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58600" y="2560638"/>
            <a:ext cx="151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58" name="Image 27" descr="4 brin berçeau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0250" y="2632075"/>
            <a:ext cx="1514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59" name="Image 28" descr="Boucle 1 brin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16163" y="2489200"/>
            <a:ext cx="15113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60" name="Image 29" descr="Boucle 2 brin.jpg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59225" y="2417763"/>
            <a:ext cx="161925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7086600" y="13276263"/>
          <a:ext cx="5429250" cy="1704975"/>
        </p:xfrm>
        <a:graphic>
          <a:graphicData uri="http://schemas.openxmlformats.org/drawingml/2006/table">
            <a:tbl>
              <a:tblPr/>
              <a:tblGrid>
                <a:gridCol w="1210739"/>
                <a:gridCol w="1233584"/>
                <a:gridCol w="1020371"/>
                <a:gridCol w="989912"/>
                <a:gridCol w="974683"/>
              </a:tblGrid>
              <a:tr h="1598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TEMPERATURE OF USE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80 Accessories and chain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Temperature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-40° to + 200 °C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° to 300°C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300° to 400°C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400° 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8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WLL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reduction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Forbidden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8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GRADE 100 Accessories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Temperature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-40° to + 200 °C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° to 300°C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300° to 380°C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380° 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WLL reduction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Forbidden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8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GRADE 100 chain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Temperature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-40° to + 200 °C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200 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WLL reduction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Forbidden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475</Words>
  <Application>Microsoft Office PowerPoint</Application>
  <PresentationFormat>Personalizado</PresentationFormat>
  <Paragraphs>703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Dutch766 BT</vt:lpstr>
      <vt:lpstr>Geometr231 BT</vt:lpstr>
      <vt:lpstr>Geometr415 Lt BT</vt:lpstr>
      <vt:lpstr>Calibri</vt:lpstr>
      <vt:lpstr>5_Conception personnalisée</vt:lpstr>
      <vt:lpstr>Diapositiva 1</vt:lpstr>
    </vt:vector>
  </TitlesOfParts>
  <Company>FIM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ORY-M</dc:creator>
  <cp:lastModifiedBy>David Rua</cp:lastModifiedBy>
  <cp:revision>187</cp:revision>
  <dcterms:created xsi:type="dcterms:W3CDTF">2007-05-28T14:10:43Z</dcterms:created>
  <dcterms:modified xsi:type="dcterms:W3CDTF">2010-05-24T15:51:53Z</dcterms:modified>
</cp:coreProperties>
</file>